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322" autoAdjust="0"/>
  </p:normalViewPr>
  <p:slideViewPr>
    <p:cSldViewPr snapToGrid="0">
      <p:cViewPr varScale="1">
        <p:scale>
          <a:sx n="65" d="100"/>
          <a:sy n="65" d="100"/>
        </p:scale>
        <p:origin x="7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r">
              <a:defRPr sz="1200"/>
            </a:lvl1pPr>
          </a:lstStyle>
          <a:p>
            <a:fld id="{206CE7FC-4DA7-410E-AEB1-7B1222A842D4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8" tIns="46584" rIns="93168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3168" tIns="46584" rIns="93168" bIns="46584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r">
              <a:defRPr sz="1200"/>
            </a:lvl1pPr>
          </a:lstStyle>
          <a:p>
            <a:fld id="{A5920CEA-706C-4E9A-8099-E6F8FBBD3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8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20CEA-706C-4E9A-8099-E6F8FBBD32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18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F702-6984-4051-A4DF-832331ECDA9C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2A05-67A3-461B-9F15-74A62326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23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F702-6984-4051-A4DF-832331ECDA9C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2A05-67A3-461B-9F15-74A62326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59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F702-6984-4051-A4DF-832331ECDA9C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2A05-67A3-461B-9F15-74A62326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6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F702-6984-4051-A4DF-832331ECDA9C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2A05-67A3-461B-9F15-74A62326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80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F702-6984-4051-A4DF-832331ECDA9C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2A05-67A3-461B-9F15-74A62326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4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F702-6984-4051-A4DF-832331ECDA9C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2A05-67A3-461B-9F15-74A62326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1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F702-6984-4051-A4DF-832331ECDA9C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2A05-67A3-461B-9F15-74A62326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F702-6984-4051-A4DF-832331ECDA9C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2A05-67A3-461B-9F15-74A62326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568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F702-6984-4051-A4DF-832331ECDA9C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2A05-67A3-461B-9F15-74A62326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61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F702-6984-4051-A4DF-832331ECDA9C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2A05-67A3-461B-9F15-74A62326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7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F702-6984-4051-A4DF-832331ECDA9C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B2A05-67A3-461B-9F15-74A62326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4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0F702-6984-4051-A4DF-832331ECDA9C}" type="datetimeFigureOut">
              <a:rPr lang="en-US" smtClean="0"/>
              <a:t>4/11/2019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B2A05-67A3-461B-9F15-74A623261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66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193757" y="1357411"/>
            <a:ext cx="153118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ZON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127139" y="1842538"/>
            <a:ext cx="185640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RAJAWALI</a:t>
            </a:r>
            <a:endParaRPr 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738668" y="1329878"/>
            <a:ext cx="157447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ZON 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3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729408" y="1767674"/>
            <a:ext cx="17491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HELANG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97" r="7296"/>
          <a:stretch/>
        </p:blipFill>
        <p:spPr>
          <a:xfrm>
            <a:off x="1044445" y="2467888"/>
            <a:ext cx="2750798" cy="255038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4" name="Picture 4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41" r="11760" b="3676"/>
          <a:stretch/>
        </p:blipFill>
        <p:spPr>
          <a:xfrm>
            <a:off x="8394542" y="2467260"/>
            <a:ext cx="2672724" cy="253359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5" name="Rectangle 44"/>
          <p:cNvSpPr/>
          <p:nvPr/>
        </p:nvSpPr>
        <p:spPr>
          <a:xfrm>
            <a:off x="1480773" y="1308796"/>
            <a:ext cx="157447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ZON 1</a:t>
            </a:r>
            <a:endParaRPr 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1143742" y="1889344"/>
            <a:ext cx="2233960" cy="2137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1535877" y="1820929"/>
            <a:ext cx="11464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NURI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746387" y="5067398"/>
            <a:ext cx="9300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(ARAS 7)</a:t>
            </a:r>
            <a:endParaRPr lang="en-US" sz="16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4932268" y="1884549"/>
            <a:ext cx="2233960" cy="2137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8589710" y="1860496"/>
            <a:ext cx="2233960" cy="2137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532322" y="5100176"/>
            <a:ext cx="9300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(ARAS 7)</a:t>
            </a:r>
            <a:endParaRPr lang="en-US" sz="1600" dirty="0"/>
          </a:p>
        </p:txBody>
      </p:sp>
      <p:sp>
        <p:nvSpPr>
          <p:cNvPr id="58" name="Rectangle 57"/>
          <p:cNvSpPr/>
          <p:nvPr/>
        </p:nvSpPr>
        <p:spPr>
          <a:xfrm>
            <a:off x="9385571" y="5100176"/>
            <a:ext cx="9044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(ARAS 8)</a:t>
            </a:r>
            <a:endParaRPr lang="en-US" sz="1600" dirty="0"/>
          </a:p>
        </p:txBody>
      </p:sp>
      <p:sp>
        <p:nvSpPr>
          <p:cNvPr id="59" name="Rectangle 58"/>
          <p:cNvSpPr/>
          <p:nvPr/>
        </p:nvSpPr>
        <p:spPr>
          <a:xfrm>
            <a:off x="-1079" y="6178063"/>
            <a:ext cx="12192000" cy="1172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arallelogram 2"/>
          <p:cNvSpPr/>
          <p:nvPr/>
        </p:nvSpPr>
        <p:spPr>
          <a:xfrm>
            <a:off x="0" y="-11722"/>
            <a:ext cx="11363705" cy="722490"/>
          </a:xfrm>
          <a:custGeom>
            <a:avLst/>
            <a:gdLst>
              <a:gd name="connsiteX0" fmla="*/ 0 w 10708395"/>
              <a:gd name="connsiteY0" fmla="*/ 922330 h 922330"/>
              <a:gd name="connsiteX1" fmla="*/ 0 w 10708395"/>
              <a:gd name="connsiteY1" fmla="*/ 0 h 922330"/>
              <a:gd name="connsiteX2" fmla="*/ 10708395 w 10708395"/>
              <a:gd name="connsiteY2" fmla="*/ 0 h 922330"/>
              <a:gd name="connsiteX3" fmla="*/ 10708395 w 10708395"/>
              <a:gd name="connsiteY3" fmla="*/ 922330 h 922330"/>
              <a:gd name="connsiteX4" fmla="*/ 0 w 10708395"/>
              <a:gd name="connsiteY4" fmla="*/ 922330 h 922330"/>
              <a:gd name="connsiteX0" fmla="*/ 0 w 11479576"/>
              <a:gd name="connsiteY0" fmla="*/ 933347 h 933347"/>
              <a:gd name="connsiteX1" fmla="*/ 0 w 11479576"/>
              <a:gd name="connsiteY1" fmla="*/ 11017 h 933347"/>
              <a:gd name="connsiteX2" fmla="*/ 11479576 w 11479576"/>
              <a:gd name="connsiteY2" fmla="*/ 0 h 933347"/>
              <a:gd name="connsiteX3" fmla="*/ 10708395 w 11479576"/>
              <a:gd name="connsiteY3" fmla="*/ 933347 h 933347"/>
              <a:gd name="connsiteX4" fmla="*/ 0 w 11479576"/>
              <a:gd name="connsiteY4" fmla="*/ 933347 h 933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79576" h="933347">
                <a:moveTo>
                  <a:pt x="0" y="933347"/>
                </a:moveTo>
                <a:lnTo>
                  <a:pt x="0" y="11017"/>
                </a:lnTo>
                <a:lnTo>
                  <a:pt x="11479576" y="0"/>
                </a:lnTo>
                <a:lnTo>
                  <a:pt x="10708395" y="933347"/>
                </a:lnTo>
                <a:lnTo>
                  <a:pt x="0" y="933347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555797" y="112424"/>
            <a:ext cx="507825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SENARAI ZON JPK PUTRAJAYA</a:t>
            </a:r>
            <a:endParaRPr lang="en-US" sz="3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0706948" y="0"/>
            <a:ext cx="1991010" cy="938505"/>
            <a:chOff x="1017639" y="-879772"/>
            <a:chExt cx="6256608" cy="3764435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3677" y="-879772"/>
              <a:ext cx="3646757" cy="2957972"/>
            </a:xfrm>
            <a:prstGeom prst="rect">
              <a:avLst/>
            </a:prstGeom>
          </p:spPr>
        </p:pic>
        <p:sp>
          <p:nvSpPr>
            <p:cNvPr id="30" name="TextBox 4"/>
            <p:cNvSpPr txBox="1"/>
            <p:nvPr/>
          </p:nvSpPr>
          <p:spPr>
            <a:xfrm>
              <a:off x="1017639" y="1980710"/>
              <a:ext cx="6256608" cy="90395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SEMARAK EKSA WARGA CERIA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31" name="Straight Connector 30"/>
          <p:cNvCxnSpPr/>
          <p:nvPr/>
        </p:nvCxnSpPr>
        <p:spPr>
          <a:xfrm flipV="1">
            <a:off x="-1079" y="814101"/>
            <a:ext cx="10614243" cy="18237"/>
          </a:xfrm>
          <a:prstGeom prst="line">
            <a:avLst/>
          </a:prstGeom>
          <a:ln w="142875" cmpd="thickThin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9963" y="2467260"/>
            <a:ext cx="2682538" cy="2558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89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26207" y="1301579"/>
            <a:ext cx="157447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ZON 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4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25997" y="1838796"/>
            <a:ext cx="21748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KASAWARI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085738" y="1303304"/>
            <a:ext cx="157447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Z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ON 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5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62174" y="1869874"/>
            <a:ext cx="156324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MERAK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651570" y="1895550"/>
            <a:ext cx="19127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SERINDIT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4918" y="1356914"/>
            <a:ext cx="157447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ZON 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6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624098" y="1363309"/>
            <a:ext cx="157447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ZON </a:t>
            </a:r>
            <a:r>
              <a:rPr 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7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140485" y="1917306"/>
            <a:ext cx="24587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KENYALANG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7" t="10655" r="2559" b="4603"/>
          <a:stretch/>
        </p:blipFill>
        <p:spPr>
          <a:xfrm>
            <a:off x="3557859" y="2536776"/>
            <a:ext cx="2473569" cy="254951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08" y="2538793"/>
            <a:ext cx="2270679" cy="251873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38" t="16635" r="8154" b="8750"/>
          <a:stretch/>
        </p:blipFill>
        <p:spPr>
          <a:xfrm>
            <a:off x="6388355" y="2548849"/>
            <a:ext cx="2507597" cy="25737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18" r="5962" b="4102"/>
          <a:stretch/>
        </p:blipFill>
        <p:spPr>
          <a:xfrm>
            <a:off x="9252879" y="2563637"/>
            <a:ext cx="2233960" cy="2565027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34" name="Straight Connector 33"/>
          <p:cNvCxnSpPr/>
          <p:nvPr/>
        </p:nvCxnSpPr>
        <p:spPr>
          <a:xfrm>
            <a:off x="9252880" y="1895550"/>
            <a:ext cx="2233960" cy="2137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414029" y="1902518"/>
            <a:ext cx="2233960" cy="2137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758469" y="1852685"/>
            <a:ext cx="2233960" cy="2137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74791" y="1838796"/>
            <a:ext cx="2233960" cy="2137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411605" y="5111196"/>
            <a:ext cx="9300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(ARAS G)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4361793" y="5122639"/>
            <a:ext cx="9044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(ARAS 1)</a:t>
            </a:r>
            <a:endParaRPr lang="en-US" sz="1600" dirty="0"/>
          </a:p>
        </p:txBody>
      </p:sp>
      <p:sp>
        <p:nvSpPr>
          <p:cNvPr id="40" name="Rectangle 39"/>
          <p:cNvSpPr/>
          <p:nvPr/>
        </p:nvSpPr>
        <p:spPr>
          <a:xfrm>
            <a:off x="7265203" y="5134412"/>
            <a:ext cx="9044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(ARAS 2)</a:t>
            </a:r>
            <a:endParaRPr lang="en-US" sz="1600" dirty="0"/>
          </a:p>
        </p:txBody>
      </p:sp>
      <p:sp>
        <p:nvSpPr>
          <p:cNvPr id="41" name="Rectangle 40"/>
          <p:cNvSpPr/>
          <p:nvPr/>
        </p:nvSpPr>
        <p:spPr>
          <a:xfrm>
            <a:off x="9949410" y="5134412"/>
            <a:ext cx="11480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(ARAS 3&amp;4)</a:t>
            </a:r>
            <a:endParaRPr lang="en-US" sz="1600" dirty="0"/>
          </a:p>
        </p:txBody>
      </p:sp>
      <p:sp>
        <p:nvSpPr>
          <p:cNvPr id="42" name="Rectangle 41"/>
          <p:cNvSpPr/>
          <p:nvPr/>
        </p:nvSpPr>
        <p:spPr>
          <a:xfrm>
            <a:off x="-1079" y="6178063"/>
            <a:ext cx="12192000" cy="1172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arallelogram 2"/>
          <p:cNvSpPr/>
          <p:nvPr/>
        </p:nvSpPr>
        <p:spPr>
          <a:xfrm>
            <a:off x="0" y="-11722"/>
            <a:ext cx="11363705" cy="722490"/>
          </a:xfrm>
          <a:custGeom>
            <a:avLst/>
            <a:gdLst>
              <a:gd name="connsiteX0" fmla="*/ 0 w 10708395"/>
              <a:gd name="connsiteY0" fmla="*/ 922330 h 922330"/>
              <a:gd name="connsiteX1" fmla="*/ 0 w 10708395"/>
              <a:gd name="connsiteY1" fmla="*/ 0 h 922330"/>
              <a:gd name="connsiteX2" fmla="*/ 10708395 w 10708395"/>
              <a:gd name="connsiteY2" fmla="*/ 0 h 922330"/>
              <a:gd name="connsiteX3" fmla="*/ 10708395 w 10708395"/>
              <a:gd name="connsiteY3" fmla="*/ 922330 h 922330"/>
              <a:gd name="connsiteX4" fmla="*/ 0 w 10708395"/>
              <a:gd name="connsiteY4" fmla="*/ 922330 h 922330"/>
              <a:gd name="connsiteX0" fmla="*/ 0 w 11479576"/>
              <a:gd name="connsiteY0" fmla="*/ 933347 h 933347"/>
              <a:gd name="connsiteX1" fmla="*/ 0 w 11479576"/>
              <a:gd name="connsiteY1" fmla="*/ 11017 h 933347"/>
              <a:gd name="connsiteX2" fmla="*/ 11479576 w 11479576"/>
              <a:gd name="connsiteY2" fmla="*/ 0 h 933347"/>
              <a:gd name="connsiteX3" fmla="*/ 10708395 w 11479576"/>
              <a:gd name="connsiteY3" fmla="*/ 933347 h 933347"/>
              <a:gd name="connsiteX4" fmla="*/ 0 w 11479576"/>
              <a:gd name="connsiteY4" fmla="*/ 933347 h 933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79576" h="933347">
                <a:moveTo>
                  <a:pt x="0" y="933347"/>
                </a:moveTo>
                <a:lnTo>
                  <a:pt x="0" y="11017"/>
                </a:lnTo>
                <a:lnTo>
                  <a:pt x="11479576" y="0"/>
                </a:lnTo>
                <a:lnTo>
                  <a:pt x="10708395" y="933347"/>
                </a:lnTo>
                <a:lnTo>
                  <a:pt x="0" y="933347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592569" y="112424"/>
            <a:ext cx="50047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SENARAI ZON JPK CYBERJAYA</a:t>
            </a:r>
            <a:endParaRPr lang="en-US" sz="3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0706948" y="0"/>
            <a:ext cx="1991010" cy="938505"/>
            <a:chOff x="1017639" y="-879772"/>
            <a:chExt cx="6256608" cy="3764435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3677" y="-879772"/>
              <a:ext cx="3646757" cy="2957972"/>
            </a:xfrm>
            <a:prstGeom prst="rect">
              <a:avLst/>
            </a:prstGeom>
          </p:spPr>
        </p:pic>
        <p:sp>
          <p:nvSpPr>
            <p:cNvPr id="44" name="TextBox 4"/>
            <p:cNvSpPr txBox="1"/>
            <p:nvPr/>
          </p:nvSpPr>
          <p:spPr>
            <a:xfrm>
              <a:off x="1017639" y="1980710"/>
              <a:ext cx="6256608" cy="90395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SEMARAK EKSA WARGA CERIA</a:t>
              </a:r>
              <a:endPara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>
          <a:xfrm flipV="1">
            <a:off x="-1079" y="814101"/>
            <a:ext cx="10614243" cy="18237"/>
          </a:xfrm>
          <a:prstGeom prst="line">
            <a:avLst/>
          </a:prstGeom>
          <a:ln w="142875" cmpd="thickThin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232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66</Words>
  <Application>Microsoft Office PowerPoint</Application>
  <PresentationFormat>Widescreen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JPK-PC-35</cp:lastModifiedBy>
  <cp:revision>18</cp:revision>
  <cp:lastPrinted>2019-04-11T03:14:21Z</cp:lastPrinted>
  <dcterms:created xsi:type="dcterms:W3CDTF">2017-06-08T03:40:19Z</dcterms:created>
  <dcterms:modified xsi:type="dcterms:W3CDTF">2019-04-11T03:18:45Z</dcterms:modified>
</cp:coreProperties>
</file>