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95CE9-8AEE-466E-9A4F-8CFFD12B33D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C649-7EE4-4056-82ED-9F0742CF5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87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4EC-1603-4187-9E10-A7BA1A108D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4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59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44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88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16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30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56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6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32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78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8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B9ABB-615C-48DF-B5D2-59A5373179A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BC48-76E2-48B1-B66E-741E14311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1.jpe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648" y="5217445"/>
            <a:ext cx="814874" cy="10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708" y="5303036"/>
            <a:ext cx="675038" cy="84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1395" y="1306286"/>
            <a:ext cx="713946" cy="9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4532" y="1418252"/>
            <a:ext cx="665288" cy="79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7" cstate="print"/>
          <a:srcRect l="29372" t="10046" r="15009" b="36984"/>
          <a:stretch>
            <a:fillRect/>
          </a:stretch>
        </p:blipFill>
        <p:spPr bwMode="auto">
          <a:xfrm>
            <a:off x="6972232" y="3853543"/>
            <a:ext cx="785462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 cstate="print"/>
          <a:srcRect l="18750" t="8484" r="10156" b="24750"/>
          <a:stretch>
            <a:fillRect/>
          </a:stretch>
        </p:blipFill>
        <p:spPr bwMode="auto">
          <a:xfrm>
            <a:off x="9057858" y="2604829"/>
            <a:ext cx="682639" cy="8248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946" b="99517" l="153" r="99237">
                        <a14:foregroundMark x1="31603" y1="47045" x2="31603" y2="47045"/>
                        <a14:foregroundMark x1="36489" y1="46803" x2="36489" y2="46803"/>
                        <a14:foregroundMark x1="36489" y1="46683" x2="36489" y2="46683"/>
                        <a14:foregroundMark x1="49618" y1="59952" x2="49618" y2="59952"/>
                        <a14:foregroundMark x1="49618" y1="59952" x2="48702" y2="59952"/>
                        <a14:foregroundMark x1="54809" y1="62123" x2="54809" y2="62123"/>
                        <a14:foregroundMark x1="54962" y1="62244" x2="54962" y2="62244"/>
                        <a14:foregroundMark x1="59847" y1="66466" x2="59847" y2="66466"/>
                        <a14:foregroundMark x1="59847" y1="66466" x2="59847" y2="66466"/>
                        <a14:foregroundMark x1="53893" y1="69240" x2="53893" y2="69240"/>
                        <a14:foregroundMark x1="43664" y1="69240" x2="43664" y2="69240"/>
                        <a14:foregroundMark x1="38015" y1="63691" x2="38015" y2="63691"/>
                        <a14:foregroundMark x1="34504" y1="57419" x2="34504" y2="57419"/>
                        <a14:foregroundMark x1="36794" y1="52111" x2="36794" y2="52111"/>
                        <a14:foregroundMark x1="75420" y1="55127" x2="75420" y2="55127"/>
                        <a14:foregroundMark x1="88702" y1="80217" x2="88702" y2="80217"/>
                        <a14:foregroundMark x1="86260" y1="90229" x2="86260" y2="90229"/>
                        <a14:foregroundMark x1="61221" y1="77925" x2="61221" y2="7792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39"/>
          <a:stretch/>
        </p:blipFill>
        <p:spPr>
          <a:xfrm>
            <a:off x="10597903" y="4156159"/>
            <a:ext cx="786032" cy="7431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2AB8C"/>
              </a:clrFrom>
              <a:clrTo>
                <a:srgbClr val="C2AB8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4851" y="5279782"/>
            <a:ext cx="721566" cy="97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00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99329">
                        <a14:backgroundMark x1="6711" y1="13855" x2="25503" y2="52410"/>
                        <a14:backgroundMark x1="89262" y1="10241" x2="76510" y2="52410"/>
                        <a14:backgroundMark x1="74497" y1="32530" x2="69799" y2="51807"/>
                        <a14:backgroundMark x1="27517" y1="39157" x2="34899" y2="5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4815" y="4069142"/>
            <a:ext cx="1005436" cy="112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0943378" y="-1515423"/>
            <a:ext cx="1056877" cy="1294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74572" y="-10041"/>
            <a:ext cx="11200440" cy="816658"/>
            <a:chOff x="374572" y="-10041"/>
            <a:chExt cx="11200440" cy="816658"/>
          </a:xfrm>
        </p:grpSpPr>
        <p:sp>
          <p:nvSpPr>
            <p:cNvPr id="9" name="Rectangle 8"/>
            <p:cNvSpPr/>
            <p:nvPr/>
          </p:nvSpPr>
          <p:spPr>
            <a:xfrm>
              <a:off x="374572" y="171451"/>
              <a:ext cx="368377" cy="5652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47712" y="103733"/>
              <a:ext cx="424962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CARTA ORGANISASI </a:t>
              </a:r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EKSA JPK 2.0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30812" y="621638"/>
              <a:ext cx="10744200" cy="0"/>
            </a:xfrm>
            <a:prstGeom prst="line">
              <a:avLst/>
            </a:prstGeom>
            <a:ln w="539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531470" y="-10041"/>
              <a:ext cx="246961" cy="81665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75083" y="3870003"/>
            <a:ext cx="1681672" cy="2048849"/>
            <a:chOff x="3434438" y="257429"/>
            <a:chExt cx="1363159" cy="1399697"/>
          </a:xfrm>
        </p:grpSpPr>
        <p:pic>
          <p:nvPicPr>
            <p:cNvPr id="152" name="Picture 151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2614" b="89857" l="29558" r="707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981" t="2778" r="29319" b="28565"/>
            <a:stretch/>
          </p:blipFill>
          <p:spPr bwMode="auto">
            <a:xfrm>
              <a:off x="3639861" y="257429"/>
              <a:ext cx="1073048" cy="12617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grpSp>
          <p:nvGrpSpPr>
            <p:cNvPr id="153" name="Group 152"/>
            <p:cNvGrpSpPr/>
            <p:nvPr/>
          </p:nvGrpSpPr>
          <p:grpSpPr>
            <a:xfrm>
              <a:off x="3434438" y="1224206"/>
              <a:ext cx="1363159" cy="432920"/>
              <a:chOff x="276755" y="4090091"/>
              <a:chExt cx="1363159" cy="497446"/>
            </a:xfrm>
          </p:grpSpPr>
          <p:sp>
            <p:nvSpPr>
              <p:cNvPr id="154" name="Text Box 44"/>
              <p:cNvSpPr txBox="1"/>
              <p:nvPr/>
            </p:nvSpPr>
            <p:spPr>
              <a:xfrm>
                <a:off x="276755" y="4270171"/>
                <a:ext cx="1363159" cy="317366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DR</a:t>
                </a:r>
                <a:r>
                  <a:rPr lang="en-US" sz="7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MOHD RASHID BIN BUYONG </a:t>
                </a:r>
                <a:r>
                  <a:rPr lang="en-US" sz="700" dirty="0" smtClean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HAMZAH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TKP (O)</a:t>
                </a:r>
                <a:endParaRPr lang="en-US" sz="7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76756" y="4090091"/>
                <a:ext cx="1363158" cy="1800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PENGERUSI</a:t>
                </a:r>
                <a:endPara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2093395" y="5279783"/>
            <a:ext cx="1275064" cy="629223"/>
            <a:chOff x="5267695" y="1270234"/>
            <a:chExt cx="1022274" cy="433928"/>
          </a:xfrm>
        </p:grpSpPr>
        <p:sp>
          <p:nvSpPr>
            <p:cNvPr id="167" name="Text Box 47"/>
            <p:cNvSpPr txBox="1"/>
            <p:nvPr/>
          </p:nvSpPr>
          <p:spPr>
            <a:xfrm>
              <a:off x="5267695" y="1431869"/>
              <a:ext cx="1010693" cy="27229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EN. SUIMI BIN ABD MAJID</a:t>
              </a:r>
            </a:p>
            <a:p>
              <a:pPr marL="0" marR="0" algn="ctr">
                <a:spcBef>
                  <a:spcPts val="0"/>
                </a:spcBef>
              </a:pPr>
              <a:r>
                <a:rPr lang="en-US" sz="700" dirty="0" smtClean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 (PMO)</a:t>
              </a:r>
              <a:endParaRPr lang="en-US" sz="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267695" y="1270234"/>
              <a:ext cx="1022274" cy="18725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PENYELARAS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976463" y="2913056"/>
            <a:ext cx="1700097" cy="561956"/>
            <a:chOff x="1135993" y="2529820"/>
            <a:chExt cx="1325530" cy="464811"/>
          </a:xfrm>
        </p:grpSpPr>
        <p:sp>
          <p:nvSpPr>
            <p:cNvPr id="174" name="Text Box 40"/>
            <p:cNvSpPr txBox="1"/>
            <p:nvPr/>
          </p:nvSpPr>
          <p:spPr>
            <a:xfrm>
              <a:off x="1143390" y="2722203"/>
              <a:ext cx="1301571" cy="2724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KPPK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135993" y="2529820"/>
              <a:ext cx="1325530" cy="19238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PENAUNG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542667" y="1345800"/>
            <a:ext cx="1285022" cy="1179732"/>
            <a:chOff x="3689268" y="956003"/>
            <a:chExt cx="1285022" cy="1179732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0682" y="956003"/>
              <a:ext cx="824731" cy="1060935"/>
            </a:xfrm>
            <a:prstGeom prst="rect">
              <a:avLst/>
            </a:prstGeom>
          </p:spPr>
        </p:pic>
        <p:grpSp>
          <p:nvGrpSpPr>
            <p:cNvPr id="142" name="Group 141"/>
            <p:cNvGrpSpPr/>
            <p:nvPr/>
          </p:nvGrpSpPr>
          <p:grpSpPr>
            <a:xfrm>
              <a:off x="3689268" y="1773660"/>
              <a:ext cx="1285022" cy="362075"/>
              <a:chOff x="4632932" y="1428816"/>
              <a:chExt cx="1285022" cy="362075"/>
            </a:xfrm>
          </p:grpSpPr>
          <p:sp>
            <p:nvSpPr>
              <p:cNvPr id="146" name="Text Box 50"/>
              <p:cNvSpPr txBox="1"/>
              <p:nvPr/>
            </p:nvSpPr>
            <p:spPr>
              <a:xfrm>
                <a:off x="4632934" y="1600836"/>
                <a:ext cx="1285020" cy="19005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rgbClr val="00206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SIPULIZAN </a:t>
                </a:r>
                <a:r>
                  <a:rPr lang="en-US" sz="7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BIN HARUN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632932" y="1428816"/>
                <a:ext cx="1285021" cy="1823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FASILITATOR</a:t>
                </a:r>
                <a:endPara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6031526" y="2178537"/>
            <a:ext cx="1259901" cy="345844"/>
            <a:chOff x="5501565" y="1836532"/>
            <a:chExt cx="1259901" cy="345844"/>
          </a:xfrm>
        </p:grpSpPr>
        <p:sp>
          <p:nvSpPr>
            <p:cNvPr id="159" name="Text Box 53"/>
            <p:cNvSpPr txBox="1"/>
            <p:nvPr/>
          </p:nvSpPr>
          <p:spPr>
            <a:xfrm>
              <a:off x="5501565" y="1992596"/>
              <a:ext cx="1259901" cy="18978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MOHD SARFUDIN BIN AWANG</a:t>
              </a:r>
              <a:endParaRPr lang="en-US" sz="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501565" y="1836532"/>
              <a:ext cx="1259901" cy="1761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PEN. FASILITATOR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579145" y="3438758"/>
            <a:ext cx="1269443" cy="480100"/>
            <a:chOff x="7135531" y="1869816"/>
            <a:chExt cx="1161779" cy="317657"/>
          </a:xfrm>
        </p:grpSpPr>
        <p:sp>
          <p:nvSpPr>
            <p:cNvPr id="164" name="Text Box 56"/>
            <p:cNvSpPr txBox="1"/>
            <p:nvPr/>
          </p:nvSpPr>
          <p:spPr>
            <a:xfrm>
              <a:off x="7135531" y="1994482"/>
              <a:ext cx="1161779" cy="192991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MARKHUZA BINTI MOKHTAR</a:t>
              </a:r>
              <a:endParaRPr lang="en-US" sz="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144264" y="1869816"/>
              <a:ext cx="1153046" cy="12010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SETIAUSAHA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032645" y="3441070"/>
            <a:ext cx="1291419" cy="459126"/>
            <a:chOff x="8912282" y="2012178"/>
            <a:chExt cx="1291419" cy="459126"/>
          </a:xfrm>
        </p:grpSpPr>
        <p:sp>
          <p:nvSpPr>
            <p:cNvPr id="172" name="Text Box 59"/>
            <p:cNvSpPr txBox="1"/>
            <p:nvPr/>
          </p:nvSpPr>
          <p:spPr>
            <a:xfrm>
              <a:off x="8912283" y="2180056"/>
              <a:ext cx="1285020" cy="291248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Times New Roman" panose="02020603050405020304" pitchFamily="18" charset="0"/>
                </a:rPr>
                <a:t>SHERINATASHA  BT  JEONMANI</a:t>
              </a:r>
              <a:endParaRPr lang="en-US" sz="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912282" y="2012178"/>
              <a:ext cx="1291419" cy="1812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PEN. SETIAUSAHA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001507" y="4793823"/>
            <a:ext cx="1254234" cy="478906"/>
            <a:chOff x="3332170" y="4631999"/>
            <a:chExt cx="1254234" cy="478906"/>
          </a:xfrm>
        </p:grpSpPr>
        <p:sp>
          <p:nvSpPr>
            <p:cNvPr id="186" name="Text Box 62"/>
            <p:cNvSpPr txBox="1"/>
            <p:nvPr/>
          </p:nvSpPr>
          <p:spPr>
            <a:xfrm>
              <a:off x="3332170" y="4818661"/>
              <a:ext cx="1246618" cy="29224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ROS MARIA BINTI MAT YEH</a:t>
              </a:r>
              <a:endPara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332170" y="4631999"/>
              <a:ext cx="1254234" cy="1866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JKK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LATIHAN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001342" y="6173620"/>
            <a:ext cx="1251291" cy="462584"/>
            <a:chOff x="4628696" y="4631498"/>
            <a:chExt cx="1251291" cy="462584"/>
          </a:xfrm>
        </p:grpSpPr>
        <p:sp>
          <p:nvSpPr>
            <p:cNvPr id="190" name="Text Box 71"/>
            <p:cNvSpPr txBox="1"/>
            <p:nvPr/>
          </p:nvSpPr>
          <p:spPr>
            <a:xfrm>
              <a:off x="4628696" y="4812476"/>
              <a:ext cx="1246784" cy="281606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Times New Roman" panose="02020603050405020304" pitchFamily="18" charset="0"/>
                </a:rPr>
                <a:t>SITI FAUZIAH BINTI JUMADI</a:t>
              </a:r>
              <a:endParaRPr lang="en-US" sz="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28696" y="4631498"/>
              <a:ext cx="1251291" cy="1957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PEN. </a:t>
              </a:r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JKK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LATIHAN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5372021" y="4783027"/>
            <a:ext cx="1207926" cy="480414"/>
            <a:chOff x="5927074" y="4648661"/>
            <a:chExt cx="1207926" cy="480414"/>
          </a:xfrm>
        </p:grpSpPr>
        <p:sp>
          <p:nvSpPr>
            <p:cNvPr id="199" name="Text Box 80"/>
            <p:cNvSpPr txBox="1"/>
            <p:nvPr/>
          </p:nvSpPr>
          <p:spPr>
            <a:xfrm>
              <a:off x="5927074" y="4826856"/>
              <a:ext cx="1198895" cy="30221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Times New Roman" panose="02020603050405020304" pitchFamily="18" charset="0"/>
                </a:rPr>
                <a:t>LILI MUNIRAH BINTI MAT YUSUF</a:t>
              </a:r>
              <a:endParaRPr lang="en-US" sz="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934690" y="4648661"/>
              <a:ext cx="1200310" cy="19745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JKK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AUDIT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371427" y="6180234"/>
            <a:ext cx="1248848" cy="455970"/>
            <a:chOff x="7170797" y="4616578"/>
            <a:chExt cx="1248848" cy="455970"/>
          </a:xfrm>
        </p:grpSpPr>
        <p:sp>
          <p:nvSpPr>
            <p:cNvPr id="203" name="Text Box 83"/>
            <p:cNvSpPr txBox="1"/>
            <p:nvPr/>
          </p:nvSpPr>
          <p:spPr>
            <a:xfrm>
              <a:off x="7170797" y="4805684"/>
              <a:ext cx="1248848" cy="26686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Times New Roman" panose="02020603050405020304" pitchFamily="18" charset="0"/>
                </a:rPr>
                <a:t>MOHD FUAD BIN MOHD ISA</a:t>
              </a:r>
              <a:endParaRPr lang="en-US" sz="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170798" y="4616578"/>
              <a:ext cx="1248847" cy="1891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PEN. </a:t>
              </a:r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JKK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AUDIT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680549" y="4781176"/>
            <a:ext cx="1329572" cy="498606"/>
            <a:chOff x="8471599" y="4630468"/>
            <a:chExt cx="1329572" cy="498606"/>
          </a:xfrm>
        </p:grpSpPr>
        <p:sp>
          <p:nvSpPr>
            <p:cNvPr id="207" name="Text Box 74"/>
            <p:cNvSpPr txBox="1"/>
            <p:nvPr/>
          </p:nvSpPr>
          <p:spPr>
            <a:xfrm>
              <a:off x="8471599" y="4814314"/>
              <a:ext cx="1328316" cy="31476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HJ. ZAID BIN MAT SAN</a:t>
              </a:r>
              <a:endPara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472795" y="4630468"/>
              <a:ext cx="1328376" cy="1993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JKK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PROMOSI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696263" y="6180234"/>
            <a:ext cx="1336635" cy="455971"/>
            <a:chOff x="9966827" y="4606287"/>
            <a:chExt cx="1336635" cy="488134"/>
          </a:xfrm>
        </p:grpSpPr>
        <p:sp>
          <p:nvSpPr>
            <p:cNvPr id="211" name="Text Box 77"/>
            <p:cNvSpPr txBox="1"/>
            <p:nvPr/>
          </p:nvSpPr>
          <p:spPr>
            <a:xfrm>
              <a:off x="9966827" y="4810714"/>
              <a:ext cx="1336635" cy="283707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MOHD UZAIR BIN MAT DERIS</a:t>
              </a:r>
              <a:endPara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9967961" y="4606287"/>
              <a:ext cx="1335501" cy="20244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PEN. </a:t>
              </a:r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JKK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PROMOSI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8683693" y="2117785"/>
            <a:ext cx="1393369" cy="513446"/>
            <a:chOff x="3391875" y="5647678"/>
            <a:chExt cx="1393369" cy="513446"/>
          </a:xfrm>
        </p:grpSpPr>
        <p:sp>
          <p:nvSpPr>
            <p:cNvPr id="220" name="Text Box 86"/>
            <p:cNvSpPr txBox="1"/>
            <p:nvPr/>
          </p:nvSpPr>
          <p:spPr>
            <a:xfrm>
              <a:off x="3391875" y="5955852"/>
              <a:ext cx="1393367" cy="20527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JEEVANANTH A/L PALIAH</a:t>
              </a:r>
              <a:endParaRPr lang="en-US" sz="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391876" y="5647678"/>
              <a:ext cx="1393368" cy="3038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ZON 1 :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NURI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0317678" y="2118322"/>
            <a:ext cx="1392970" cy="504907"/>
            <a:chOff x="2064112" y="6235474"/>
            <a:chExt cx="1392970" cy="504907"/>
          </a:xfrm>
        </p:grpSpPr>
        <p:sp>
          <p:nvSpPr>
            <p:cNvPr id="226" name="Text Box 89"/>
            <p:cNvSpPr txBox="1"/>
            <p:nvPr/>
          </p:nvSpPr>
          <p:spPr>
            <a:xfrm>
              <a:off x="2064112" y="6526048"/>
              <a:ext cx="1392970" cy="21433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Times New Roman" panose="02020603050405020304" pitchFamily="18" charset="0"/>
                </a:rPr>
                <a:t>SITI ROM BIN DARMAN</a:t>
              </a:r>
              <a:endParaRPr lang="en-US" sz="7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072237" y="6235474"/>
              <a:ext cx="1384843" cy="29230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ZON 2 :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RAJAWALI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8681275" y="3414164"/>
            <a:ext cx="1384844" cy="603325"/>
            <a:chOff x="4565068" y="6022539"/>
            <a:chExt cx="1384844" cy="603325"/>
          </a:xfrm>
        </p:grpSpPr>
        <p:sp>
          <p:nvSpPr>
            <p:cNvPr id="236" name="Text Box 95"/>
            <p:cNvSpPr txBox="1"/>
            <p:nvPr/>
          </p:nvSpPr>
          <p:spPr>
            <a:xfrm>
              <a:off x="4570593" y="6327443"/>
              <a:ext cx="1369988" cy="298421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MOHD SUKRI BIN  ISMAIL</a:t>
              </a:r>
              <a:endParaRPr lang="en-US" sz="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565068" y="6022539"/>
              <a:ext cx="1384844" cy="3127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ZON 3 :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HELANG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10325880" y="3441280"/>
            <a:ext cx="1400718" cy="570883"/>
            <a:chOff x="6141822" y="5703714"/>
            <a:chExt cx="1400718" cy="564616"/>
          </a:xfrm>
        </p:grpSpPr>
        <p:sp>
          <p:nvSpPr>
            <p:cNvPr id="240" name="Text Box 98"/>
            <p:cNvSpPr txBox="1"/>
            <p:nvPr/>
          </p:nvSpPr>
          <p:spPr>
            <a:xfrm>
              <a:off x="6142861" y="5991773"/>
              <a:ext cx="1399679" cy="276557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Times New Roman" panose="02020603050405020304" pitchFamily="18" charset="0"/>
                </a:rPr>
                <a:t>SHAMSIDA BINTI ZAINAL ABIDIN</a:t>
              </a:r>
              <a:endParaRPr lang="en-US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141822" y="5703714"/>
              <a:ext cx="1400718" cy="30829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ZON 4 :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KASAWARI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663843" y="4808795"/>
            <a:ext cx="1374284" cy="503971"/>
            <a:chOff x="7414696" y="6162294"/>
            <a:chExt cx="1374284" cy="503971"/>
          </a:xfrm>
        </p:grpSpPr>
        <p:sp>
          <p:nvSpPr>
            <p:cNvPr id="244" name="Text Box 101"/>
            <p:cNvSpPr txBox="1"/>
            <p:nvPr/>
          </p:nvSpPr>
          <p:spPr>
            <a:xfrm>
              <a:off x="7414696" y="6413321"/>
              <a:ext cx="1374284" cy="25294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SHAMSUDIN BIN JAMIL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417365" y="6162294"/>
              <a:ext cx="1371615" cy="26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ZON 5 :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HELANG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0364243" y="4837044"/>
            <a:ext cx="1409963" cy="440864"/>
            <a:chOff x="8475995" y="5892463"/>
            <a:chExt cx="1409963" cy="440864"/>
          </a:xfrm>
        </p:grpSpPr>
        <p:sp>
          <p:nvSpPr>
            <p:cNvPr id="249" name="Text Box 104"/>
            <p:cNvSpPr txBox="1"/>
            <p:nvPr/>
          </p:nvSpPr>
          <p:spPr>
            <a:xfrm>
              <a:off x="8475996" y="6146468"/>
              <a:ext cx="1399678" cy="18685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SUHAILA BINTI SAMAD</a:t>
              </a:r>
              <a:endParaRPr lang="en-US" sz="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475995" y="5892463"/>
              <a:ext cx="1409963" cy="25988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ZON 6 :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SERINDIT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8708664" y="6152242"/>
            <a:ext cx="1387513" cy="475321"/>
            <a:chOff x="9806295" y="5992332"/>
            <a:chExt cx="1387513" cy="475321"/>
          </a:xfrm>
        </p:grpSpPr>
        <p:sp>
          <p:nvSpPr>
            <p:cNvPr id="259" name="Rectangle 258"/>
            <p:cNvSpPr/>
            <p:nvPr/>
          </p:nvSpPr>
          <p:spPr>
            <a:xfrm>
              <a:off x="9806295" y="5992332"/>
              <a:ext cx="1387513" cy="29200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KETUA </a:t>
              </a:r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ZON 7 :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KENYALANG</a:t>
              </a:r>
              <a:endPara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Text Box 101"/>
            <p:cNvSpPr txBox="1"/>
            <p:nvPr/>
          </p:nvSpPr>
          <p:spPr>
            <a:xfrm>
              <a:off x="9806295" y="6274748"/>
              <a:ext cx="1374284" cy="19290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 smtClean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SITI HASMAH BINTI MUSTAPHA</a:t>
              </a:r>
              <a:endParaRPr lang="en-US" sz="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8793" y="1220953"/>
            <a:ext cx="3566775" cy="5505342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06764" y="939050"/>
            <a:ext cx="25852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PENGURUSAN TERTINGGI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3756364" y="1217920"/>
            <a:ext cx="4464029" cy="5505342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82492" y="937165"/>
            <a:ext cx="168937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JKK INDUK EKSA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8328396" y="1217920"/>
            <a:ext cx="3771817" cy="5505342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9322201" y="947832"/>
            <a:ext cx="178420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KETUA ZON EKSA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9703" y="3739660"/>
            <a:ext cx="1203592" cy="154054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21355" b="91262" l="27504" r="74519">
                        <a14:foregroundMark x1="31446" y1="66126" x2="52107" y2="66251"/>
                        <a14:backgroundMark x1="58264" y1="32190" x2="58719" y2="49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58" t="20381" r="40081" b="37887"/>
          <a:stretch/>
        </p:blipFill>
        <p:spPr>
          <a:xfrm>
            <a:off x="6230883" y="2657766"/>
            <a:ext cx="683101" cy="782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244477" y="3956179"/>
            <a:ext cx="766252" cy="788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589158" y="4010335"/>
            <a:ext cx="688262" cy="752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597903" y="2601466"/>
            <a:ext cx="624279" cy="812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853287" y="2590030"/>
            <a:ext cx="799965" cy="824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628571" y="5312766"/>
            <a:ext cx="722693" cy="860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597903" y="1353600"/>
            <a:ext cx="624279" cy="7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7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171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markhuza</cp:lastModifiedBy>
  <cp:revision>37</cp:revision>
  <cp:lastPrinted>2019-04-03T08:07:00Z</cp:lastPrinted>
  <dcterms:created xsi:type="dcterms:W3CDTF">2018-03-08T02:44:04Z</dcterms:created>
  <dcterms:modified xsi:type="dcterms:W3CDTF">2019-04-11T06:06:06Z</dcterms:modified>
</cp:coreProperties>
</file>